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9"/>
  </p:normalViewPr>
  <p:slideViewPr>
    <p:cSldViewPr snapToGrid="0" snapToObjects="1">
      <p:cViewPr varScale="1">
        <p:scale>
          <a:sx n="117" d="100"/>
          <a:sy n="117" d="100"/>
        </p:scale>
        <p:origin x="9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Shape 19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14" name="Shape 21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Shape 2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2" name="Shape 2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Shape 2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8" name="Shape 22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Shape 2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6" name="Shape 23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43" name="Shape 24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9" name="Shape 2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Shape 25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7" name="Shape 25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Section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Shape 20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Shape 21"/>
          <p:cNvSpPr/>
          <p:nvPr/>
        </p:nvSpPr>
        <p:spPr>
          <a:xfrm>
            <a:off x="8895749" y="-549"/>
            <a:ext cx="76200" cy="5143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Shape 22"/>
          <p:cNvSpPr>
            <a:spLocks noGrp="1"/>
          </p:cNvSpPr>
          <p:nvPr>
            <p:ph type="pic" idx="2"/>
          </p:nvPr>
        </p:nvSpPr>
        <p:spPr>
          <a:xfrm>
            <a:off x="435429" y="1609725"/>
            <a:ext cx="2362200" cy="164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/>
          <p:nvPr/>
        </p:nvSpPr>
        <p:spPr>
          <a:xfrm flipH="1">
            <a:off x="435428" y="4629150"/>
            <a:ext cx="7086600" cy="514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Shape 24"/>
          <p:cNvSpPr/>
          <p:nvPr/>
        </p:nvSpPr>
        <p:spPr>
          <a:xfrm>
            <a:off x="435429" y="0"/>
            <a:ext cx="7086600" cy="1485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35429" y="4343400"/>
            <a:ext cx="7086600" cy="285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240"/>
              </a:spcBef>
              <a:buClr>
                <a:srgbClr val="FFFFFF"/>
              </a:buClr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3"/>
          </p:nvPr>
        </p:nvSpPr>
        <p:spPr>
          <a:xfrm>
            <a:off x="435429" y="3371850"/>
            <a:ext cx="7086600" cy="971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640"/>
              </a:spcBef>
              <a:buClr>
                <a:srgbClr val="FFFFFF"/>
              </a:buClr>
              <a:buFont typeface="Arial"/>
              <a:buNone/>
              <a:defRPr sz="3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pic" idx="4"/>
          </p:nvPr>
        </p:nvSpPr>
        <p:spPr>
          <a:xfrm>
            <a:off x="2950028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pic" idx="5"/>
          </p:nvPr>
        </p:nvSpPr>
        <p:spPr>
          <a:xfrm>
            <a:off x="5312228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Portrait with Captio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pic" idx="2"/>
          </p:nvPr>
        </p:nvSpPr>
        <p:spPr>
          <a:xfrm>
            <a:off x="4341046" y="400050"/>
            <a:ext cx="3431400" cy="3431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Shape 93"/>
          <p:cNvSpPr>
            <a:spLocks noGrp="1"/>
          </p:cNvSpPr>
          <p:nvPr>
            <p:ph type="pic" idx="3"/>
          </p:nvPr>
        </p:nvSpPr>
        <p:spPr>
          <a:xfrm>
            <a:off x="685800" y="400050"/>
            <a:ext cx="3429000" cy="34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4"/>
          </p:nvPr>
        </p:nvSpPr>
        <p:spPr>
          <a:xfrm>
            <a:off x="43434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98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Landscape with Caption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/>
          </p:cNvSpPr>
          <p:nvPr>
            <p:ph type="pic" idx="2"/>
          </p:nvPr>
        </p:nvSpPr>
        <p:spPr>
          <a:xfrm>
            <a:off x="4343400" y="814387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Shape 101"/>
          <p:cNvSpPr>
            <a:spLocks noGrp="1"/>
          </p:cNvSpPr>
          <p:nvPr>
            <p:ph type="pic" idx="3"/>
          </p:nvPr>
        </p:nvSpPr>
        <p:spPr>
          <a:xfrm>
            <a:off x="152400" y="814387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152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4"/>
          </p:nvPr>
        </p:nvSpPr>
        <p:spPr>
          <a:xfrm>
            <a:off x="4343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Shape 106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Landscape with Caption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/>
          </p:cNvSpPr>
          <p:nvPr>
            <p:ph type="pic" idx="2"/>
          </p:nvPr>
        </p:nvSpPr>
        <p:spPr>
          <a:xfrm>
            <a:off x="43434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pic" idx="3"/>
          </p:nvPr>
        </p:nvSpPr>
        <p:spPr>
          <a:xfrm>
            <a:off x="2286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pic" idx="4"/>
          </p:nvPr>
        </p:nvSpPr>
        <p:spPr>
          <a:xfrm>
            <a:off x="4343400" y="17145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228600" y="171450"/>
            <a:ext cx="3947100" cy="2220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Shape 11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Mixed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pic" idx="2"/>
          </p:nvPr>
        </p:nvSpPr>
        <p:spPr>
          <a:xfrm>
            <a:off x="4648200" y="2343721"/>
            <a:ext cx="3697200" cy="20795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pic" idx="3"/>
          </p:nvPr>
        </p:nvSpPr>
        <p:spPr>
          <a:xfrm>
            <a:off x="228600" y="171450"/>
            <a:ext cx="4251900" cy="42519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pic" idx="4"/>
          </p:nvPr>
        </p:nvSpPr>
        <p:spPr>
          <a:xfrm>
            <a:off x="4648200" y="171450"/>
            <a:ext cx="3672900" cy="206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Shape 12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Captions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pic" idx="2"/>
          </p:nvPr>
        </p:nvSpPr>
        <p:spPr>
          <a:xfrm>
            <a:off x="18669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Shape 124"/>
          <p:cNvSpPr>
            <a:spLocks noGrp="1"/>
          </p:cNvSpPr>
          <p:nvPr>
            <p:ph type="pic" idx="3"/>
          </p:nvPr>
        </p:nvSpPr>
        <p:spPr>
          <a:xfrm>
            <a:off x="1866900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pic" idx="4"/>
          </p:nvPr>
        </p:nvSpPr>
        <p:spPr>
          <a:xfrm>
            <a:off x="43053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pic" idx="5"/>
          </p:nvPr>
        </p:nvSpPr>
        <p:spPr>
          <a:xfrm>
            <a:off x="4306085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152400" y="171450"/>
            <a:ext cx="16764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body" idx="6"/>
          </p:nvPr>
        </p:nvSpPr>
        <p:spPr>
          <a:xfrm>
            <a:off x="6629400" y="17145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body" idx="7"/>
          </p:nvPr>
        </p:nvSpPr>
        <p:spPr>
          <a:xfrm>
            <a:off x="152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body" idx="8"/>
          </p:nvPr>
        </p:nvSpPr>
        <p:spPr>
          <a:xfrm>
            <a:off x="6629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Shape 133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Landscape with Captions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/>
          </p:cNvSpPr>
          <p:nvPr>
            <p:ph type="pic" idx="2"/>
          </p:nvPr>
        </p:nvSpPr>
        <p:spPr>
          <a:xfrm>
            <a:off x="533400" y="514350"/>
            <a:ext cx="3653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5334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" name="Shape 137"/>
          <p:cNvSpPr>
            <a:spLocks noGrp="1"/>
          </p:cNvSpPr>
          <p:nvPr>
            <p:ph type="pic" idx="3"/>
          </p:nvPr>
        </p:nvSpPr>
        <p:spPr>
          <a:xfrm>
            <a:off x="4267200" y="51435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idx="4"/>
          </p:nvPr>
        </p:nvSpPr>
        <p:spPr>
          <a:xfrm>
            <a:off x="5334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pic" idx="5"/>
          </p:nvPr>
        </p:nvSpPr>
        <p:spPr>
          <a:xfrm>
            <a:off x="42672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body" idx="6"/>
          </p:nvPr>
        </p:nvSpPr>
        <p:spPr>
          <a:xfrm>
            <a:off x="5334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body" idx="7"/>
          </p:nvPr>
        </p:nvSpPr>
        <p:spPr>
          <a:xfrm>
            <a:off x="42672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body" idx="8"/>
          </p:nvPr>
        </p:nvSpPr>
        <p:spPr>
          <a:xfrm>
            <a:off x="42672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Shape 14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Large Caption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/>
          </p:cNvSpPr>
          <p:nvPr>
            <p:ph type="pic" idx="2"/>
          </p:nvPr>
        </p:nvSpPr>
        <p:spPr>
          <a:xfrm>
            <a:off x="2286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pic" idx="3"/>
          </p:nvPr>
        </p:nvSpPr>
        <p:spPr>
          <a:xfrm>
            <a:off x="43434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pic" idx="4"/>
          </p:nvPr>
        </p:nvSpPr>
        <p:spPr>
          <a:xfrm>
            <a:off x="22860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" name="Shape 150"/>
          <p:cNvSpPr>
            <a:spLocks noGrp="1"/>
          </p:cNvSpPr>
          <p:nvPr>
            <p:ph type="pic" idx="5"/>
          </p:nvPr>
        </p:nvSpPr>
        <p:spPr>
          <a:xfrm>
            <a:off x="64008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228600" y="2514600"/>
            <a:ext cx="8153400" cy="228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Shape 15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: 1 Portrait with 3 Landscape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/>
          </p:cNvSpPr>
          <p:nvPr>
            <p:ph type="pic" idx="2"/>
          </p:nvPr>
        </p:nvSpPr>
        <p:spPr>
          <a:xfrm>
            <a:off x="343291" y="193248"/>
            <a:ext cx="4764300" cy="4764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7" name="Shape 157"/>
          <p:cNvSpPr>
            <a:spLocks noGrp="1"/>
          </p:cNvSpPr>
          <p:nvPr>
            <p:ph type="pic" idx="3"/>
          </p:nvPr>
        </p:nvSpPr>
        <p:spPr>
          <a:xfrm>
            <a:off x="5446339" y="193248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Shape 158"/>
          <p:cNvSpPr>
            <a:spLocks noGrp="1"/>
          </p:cNvSpPr>
          <p:nvPr>
            <p:ph type="pic" idx="4"/>
          </p:nvPr>
        </p:nvSpPr>
        <p:spPr>
          <a:xfrm>
            <a:off x="5446339" y="1824492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Shape 159"/>
          <p:cNvSpPr>
            <a:spLocks noGrp="1"/>
          </p:cNvSpPr>
          <p:nvPr>
            <p:ph type="pic" idx="5"/>
          </p:nvPr>
        </p:nvSpPr>
        <p:spPr>
          <a:xfrm>
            <a:off x="5446339" y="3455736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Shape 162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3 Landscape with 2 Portrait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/>
          </p:cNvSpPr>
          <p:nvPr>
            <p:ph type="pic" idx="2"/>
          </p:nvPr>
        </p:nvSpPr>
        <p:spPr>
          <a:xfrm>
            <a:off x="228600" y="25717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pic" idx="3"/>
          </p:nvPr>
        </p:nvSpPr>
        <p:spPr>
          <a:xfrm>
            <a:off x="2438400" y="171450"/>
            <a:ext cx="5562600" cy="31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" name="Shape 166"/>
          <p:cNvSpPr>
            <a:spLocks noGrp="1"/>
          </p:cNvSpPr>
          <p:nvPr>
            <p:ph type="pic" idx="4"/>
          </p:nvPr>
        </p:nvSpPr>
        <p:spPr>
          <a:xfrm>
            <a:off x="228600" y="1714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pic" idx="5"/>
          </p:nvPr>
        </p:nvSpPr>
        <p:spPr>
          <a:xfrm>
            <a:off x="52578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" name="Shape 168"/>
          <p:cNvSpPr>
            <a:spLocks noGrp="1"/>
          </p:cNvSpPr>
          <p:nvPr>
            <p:ph type="pic" idx="6"/>
          </p:nvPr>
        </p:nvSpPr>
        <p:spPr>
          <a:xfrm>
            <a:off x="24384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9" name="Shape 16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Shape 17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quare with Caption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/>
          </p:cNvSpPr>
          <p:nvPr>
            <p:ph type="pic" idx="2"/>
          </p:nvPr>
        </p:nvSpPr>
        <p:spPr>
          <a:xfrm>
            <a:off x="2133600" y="571500"/>
            <a:ext cx="4873200" cy="3657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2133600" y="4286250"/>
            <a:ext cx="4876800" cy="628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5" name="Shape 175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Shape 177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with 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533400" y="163792"/>
            <a:ext cx="7467600" cy="4200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533400" y="4457700"/>
            <a:ext cx="7467600" cy="571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8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Square with Caption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/>
          </p:cNvSpPr>
          <p:nvPr>
            <p:ph type="pic" idx="2"/>
          </p:nvPr>
        </p:nvSpPr>
        <p:spPr>
          <a:xfrm>
            <a:off x="4955273" y="1028700"/>
            <a:ext cx="3197999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8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" name="Shape 180"/>
          <p:cNvSpPr>
            <a:spLocks noGrp="1"/>
          </p:cNvSpPr>
          <p:nvPr>
            <p:ph type="pic" idx="3"/>
          </p:nvPr>
        </p:nvSpPr>
        <p:spPr>
          <a:xfrm>
            <a:off x="1145273" y="1028700"/>
            <a:ext cx="3198000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495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2" name="Shape 182"/>
          <p:cNvSpPr txBox="1">
            <a:spLocks noGrp="1"/>
          </p:cNvSpPr>
          <p:nvPr>
            <p:ph type="body" idx="4"/>
          </p:nvPr>
        </p:nvSpPr>
        <p:spPr>
          <a:xfrm>
            <a:off x="114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Shape 18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9" name="Shape 18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" name="Shape 190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" name="Shape 19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" name="Shape 19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5" name="Shape 19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2 Landscape with 3 Portrai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pic" idx="2"/>
          </p:nvPr>
        </p:nvSpPr>
        <p:spPr>
          <a:xfrm>
            <a:off x="2286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pic" idx="3"/>
          </p:nvPr>
        </p:nvSpPr>
        <p:spPr>
          <a:xfrm>
            <a:off x="228600" y="2900362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pic" idx="4"/>
          </p:nvPr>
        </p:nvSpPr>
        <p:spPr>
          <a:xfrm>
            <a:off x="4419600" y="2900362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>
            <a:spLocks noGrp="1"/>
          </p:cNvSpPr>
          <p:nvPr>
            <p:ph type="pic" idx="5"/>
          </p:nvPr>
        </p:nvSpPr>
        <p:spPr>
          <a:xfrm>
            <a:off x="30099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>
            <a:spLocks noGrp="1"/>
          </p:cNvSpPr>
          <p:nvPr>
            <p:ph type="pic" idx="6"/>
          </p:nvPr>
        </p:nvSpPr>
        <p:spPr>
          <a:xfrm>
            <a:off x="57912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Shape 46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Cov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>
            <a:off x="7162800" y="102869"/>
            <a:ext cx="228600" cy="3943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Shape 49"/>
          <p:cNvSpPr/>
          <p:nvPr/>
        </p:nvSpPr>
        <p:spPr>
          <a:xfrm>
            <a:off x="7467600" y="100012"/>
            <a:ext cx="1447800" cy="3943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960"/>
              </a:spcBef>
              <a:buClr>
                <a:schemeClr val="lt1"/>
              </a:buClr>
              <a:buFont typeface="Arial"/>
              <a:buNone/>
              <a:defRPr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pic" idx="2"/>
          </p:nvPr>
        </p:nvSpPr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 rot="-5400000">
            <a:off x="7662887" y="2728567"/>
            <a:ext cx="22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3"/>
          </p:nvPr>
        </p:nvSpPr>
        <p:spPr>
          <a:xfrm rot="-5400000">
            <a:off x="6019800" y="1562100"/>
            <a:ext cx="3886200" cy="99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rgbClr val="FFFFFF"/>
              </a:buClr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Mixed with Caption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pic" idx="2"/>
          </p:nvPr>
        </p:nvSpPr>
        <p:spPr>
          <a:xfrm>
            <a:off x="4724401" y="169164"/>
            <a:ext cx="3694199" cy="2078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>
            <a:spLocks noGrp="1"/>
          </p:cNvSpPr>
          <p:nvPr>
            <p:ph type="pic" idx="3"/>
          </p:nvPr>
        </p:nvSpPr>
        <p:spPr>
          <a:xfrm>
            <a:off x="152400" y="166878"/>
            <a:ext cx="4368600" cy="4368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724400" y="2343150"/>
            <a:ext cx="3694200" cy="223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anorama with Captio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228600" y="1143000"/>
            <a:ext cx="8229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82296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Portrait with Captions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/>
          </p:cNvSpPr>
          <p:nvPr>
            <p:ph type="pic" idx="2"/>
          </p:nvPr>
        </p:nvSpPr>
        <p:spPr>
          <a:xfrm>
            <a:off x="2286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>
            <a:spLocks noGrp="1"/>
          </p:cNvSpPr>
          <p:nvPr>
            <p:ph type="pic" idx="3"/>
          </p:nvPr>
        </p:nvSpPr>
        <p:spPr>
          <a:xfrm>
            <a:off x="30480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pic" idx="4"/>
          </p:nvPr>
        </p:nvSpPr>
        <p:spPr>
          <a:xfrm>
            <a:off x="58674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5"/>
          </p:nvPr>
        </p:nvSpPr>
        <p:spPr>
          <a:xfrm>
            <a:off x="30480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6"/>
          </p:nvPr>
        </p:nvSpPr>
        <p:spPr>
          <a:xfrm>
            <a:off x="58674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/>
          <p:nvPr/>
        </p:nvSpPr>
        <p:spPr>
          <a:xfrm>
            <a:off x="8889272" y="0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rait with Ca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/>
          </p:cNvSpPr>
          <p:nvPr>
            <p:ph type="pic" idx="2"/>
          </p:nvPr>
        </p:nvSpPr>
        <p:spPr>
          <a:xfrm>
            <a:off x="304800" y="171450"/>
            <a:ext cx="4755000" cy="4743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5105400" y="171450"/>
            <a:ext cx="3200400" cy="2857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Fullscreen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Shape 11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Shape 17"/>
          <p:cNvSpPr/>
          <p:nvPr/>
        </p:nvSpPr>
        <p:spPr>
          <a:xfrm>
            <a:off x="8895749" y="-549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4" Type="http://schemas.openxmlformats.org/officeDocument/2006/relationships/image" Target="../media/image13.jpg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body" idx="3"/>
          </p:nvPr>
        </p:nvSpPr>
        <p:spPr>
          <a:xfrm>
            <a:off x="435429" y="3371850"/>
            <a:ext cx="7086600" cy="1771800"/>
          </a:xfrm>
          <a:prstGeom prst="rect">
            <a:avLst/>
          </a:prstGeom>
          <a:solidFill>
            <a:srgbClr val="6ABB29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Library News</a:t>
            </a:r>
          </a:p>
        </p:txBody>
      </p:sp>
      <p:pic>
        <p:nvPicPr>
          <p:cNvPr id="202" name="Shape 202" descr="Screen Shot 2016-02-22 at 9.37.41 am.png"/>
          <p:cNvPicPr preferRelativeResize="0">
            <a:picLocks noGrp="1"/>
          </p:cNvPicPr>
          <p:nvPr>
            <p:ph type="pic" idx="5"/>
          </p:nvPr>
        </p:nvPicPr>
        <p:blipFill rotWithShape="1">
          <a:blip r:embed="rId3">
            <a:alphaModFix/>
          </a:blip>
          <a:srcRect l="1695" r="1695"/>
          <a:stretch/>
        </p:blipFill>
        <p:spPr>
          <a:xfrm>
            <a:off x="5548878" y="1600200"/>
            <a:ext cx="16572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03" name="Shape 203" descr="Screen Shot 2016-02-22 at 9.53.21 am.png"/>
          <p:cNvPicPr preferRelativeResize="0">
            <a:picLocks noGrp="1"/>
          </p:cNvPicPr>
          <p:nvPr>
            <p:ph type="pic" idx="4"/>
          </p:nvPr>
        </p:nvPicPr>
        <p:blipFill rotWithShape="1">
          <a:blip r:embed="rId4">
            <a:alphaModFix/>
          </a:blip>
          <a:srcRect t="-13921" b="-13920"/>
          <a:stretch/>
        </p:blipFill>
        <p:spPr>
          <a:xfrm>
            <a:off x="3346753" y="1600200"/>
            <a:ext cx="16572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04" name="Shape 20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8350" y="1614237"/>
            <a:ext cx="1736268" cy="16291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>
            <a:spLocks noGrp="1"/>
          </p:cNvSpPr>
          <p:nvPr>
            <p:ph type="body" idx="1"/>
          </p:nvPr>
        </p:nvSpPr>
        <p:spPr>
          <a:xfrm>
            <a:off x="35000" y="3829050"/>
            <a:ext cx="8562600" cy="120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1">
                <a:solidFill>
                  <a:schemeClr val="dk1"/>
                </a:solidFill>
              </a:rPr>
              <a:t>Book Club</a:t>
            </a:r>
            <a:r>
              <a:rPr lang="en-US" sz="3600">
                <a:solidFill>
                  <a:schemeClr val="dk1"/>
                </a:solidFill>
              </a:rPr>
              <a:t> - Every Wednesday </a:t>
            </a:r>
          </a:p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>
                <a:solidFill>
                  <a:schemeClr val="dk1"/>
                </a:solidFill>
              </a:rPr>
              <a:t>for Year 3-6 at first break in the library</a:t>
            </a:r>
          </a:p>
        </p:txBody>
      </p:sp>
      <p:pic>
        <p:nvPicPr>
          <p:cNvPr id="210" name="Shape 210"/>
          <p:cNvPicPr preferRelativeResize="0"/>
          <p:nvPr/>
        </p:nvPicPr>
        <p:blipFill rotWithShape="1">
          <a:blip r:embed="rId3">
            <a:alphaModFix/>
          </a:blip>
          <a:srcRect l="29103" t="37233" b="11557"/>
          <a:stretch/>
        </p:blipFill>
        <p:spPr>
          <a:xfrm>
            <a:off x="4714500" y="361099"/>
            <a:ext cx="3800422" cy="3203477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1" name="Shape 2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1399" y="361099"/>
            <a:ext cx="4271303" cy="32034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228600" y="3058400"/>
            <a:ext cx="8229600" cy="1970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91425" rIns="91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End of Term </a:t>
            </a:r>
            <a:r>
              <a:rPr lang="en-US" sz="3000">
                <a:solidFill>
                  <a:srgbClr val="000000"/>
                </a:solidFill>
              </a:rPr>
              <a:t>G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oals:</a:t>
            </a:r>
          </a:p>
          <a:p>
            <a:pPr marL="1200150" marR="0" lvl="1" indent="-463550" algn="l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Complete </a:t>
            </a:r>
            <a:r>
              <a:rPr lang="en-US" sz="3000">
                <a:solidFill>
                  <a:srgbClr val="000000"/>
                </a:solidFill>
              </a:rPr>
              <a:t>10 000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quizzes (</a:t>
            </a:r>
            <a:r>
              <a:rPr lang="en-US" sz="3000">
                <a:solidFill>
                  <a:srgbClr val="000000"/>
                </a:solidFill>
              </a:rPr>
              <a:t>N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early there!) </a:t>
            </a:r>
          </a:p>
          <a:p>
            <a:pPr marL="1200150" marR="0" lvl="1" indent="-463550" algn="l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Read </a:t>
            </a:r>
            <a:r>
              <a:rPr lang="en-US" sz="3000">
                <a:solidFill>
                  <a:srgbClr val="000000"/>
                </a:solidFill>
              </a:rPr>
              <a:t>30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,000,000 words (We did </a:t>
            </a:r>
            <a:r>
              <a:rPr lang="en-US" sz="3000">
                <a:solidFill>
                  <a:srgbClr val="000000"/>
                </a:solidFill>
              </a:rPr>
              <a:t>it!!!)</a:t>
            </a:r>
          </a:p>
          <a:p>
            <a:pPr marL="1200150" marR="0" lvl="1" indent="-4635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None/>
            </a:pP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7" name="Shape 217" descr="Screen Shot 2016-02-22 at 10.17.57 a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1250" y="161825"/>
            <a:ext cx="3341400" cy="59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Shape 2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77725" y="999894"/>
            <a:ext cx="5931349" cy="18198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Shape 224"/>
          <p:cNvPicPr preferRelativeResize="0"/>
          <p:nvPr/>
        </p:nvPicPr>
        <p:blipFill rotWithShape="1">
          <a:blip r:embed="rId3">
            <a:alphaModFix/>
          </a:blip>
          <a:srcRect t="10217"/>
          <a:stretch/>
        </p:blipFill>
        <p:spPr>
          <a:xfrm>
            <a:off x="166425" y="919050"/>
            <a:ext cx="8369624" cy="3477099"/>
          </a:xfrm>
          <a:prstGeom prst="rect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Shape 2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5749" y="192000"/>
            <a:ext cx="8065225" cy="122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Shape 2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45105" y="1899775"/>
            <a:ext cx="3545875" cy="2750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Shape 2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8600" y="1803587"/>
            <a:ext cx="4118474" cy="3072750"/>
          </a:xfrm>
          <a:prstGeom prst="rect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Shape 2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4496575" y="640124"/>
            <a:ext cx="4234248" cy="3175698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39" name="Shape 239"/>
          <p:cNvPicPr preferRelativeResize="0"/>
          <p:nvPr/>
        </p:nvPicPr>
        <p:blipFill rotWithShape="1">
          <a:blip r:embed="rId4">
            <a:alphaModFix/>
          </a:blip>
          <a:srcRect l="7664" r="7452"/>
          <a:stretch/>
        </p:blipFill>
        <p:spPr>
          <a:xfrm>
            <a:off x="179224" y="110837"/>
            <a:ext cx="4414200" cy="3900373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40" name="Shape 2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4250" y="4192175"/>
            <a:ext cx="7667299" cy="95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Library Awards</a:t>
            </a:r>
          </a:p>
        </p:txBody>
      </p:sp>
      <p:pic>
        <p:nvPicPr>
          <p:cNvPr id="246" name="Shape 246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681" r="1690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Shape 252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6254" r="6255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253" name="Shape 253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Guess who got caught reading?</a:t>
            </a:r>
          </a:p>
        </p:txBody>
      </p:sp>
      <p:pic>
        <p:nvPicPr>
          <p:cNvPr id="254" name="Shape 254" descr="Screen Shot 2015-03-16 at 11.28.50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600" y="114300"/>
            <a:ext cx="6862800" cy="39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Shape 2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328151">
            <a:off x="3218798" y="758698"/>
            <a:ext cx="5306974" cy="3890674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Shape 260"/>
          <p:cNvSpPr txBox="1"/>
          <p:nvPr/>
        </p:nvSpPr>
        <p:spPr>
          <a:xfrm>
            <a:off x="323650" y="198625"/>
            <a:ext cx="3361800" cy="1023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4800"/>
          </a:p>
        </p:txBody>
      </p:sp>
      <p:pic>
        <p:nvPicPr>
          <p:cNvPr id="261" name="Shape 2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376716">
            <a:off x="323665" y="337301"/>
            <a:ext cx="2737275" cy="3670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Shape 262" descr="Screen Shot 2015-03-16 at 11.28.50 a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38428" y="198633"/>
            <a:ext cx="2356199" cy="1503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Shape 263" descr="Screen Shot 2015-03-16 at 11.28.50 a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4191" y="3510958"/>
            <a:ext cx="2356199" cy="1503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Contemporary Photo Album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</Words>
  <Application>Microsoft Macintosh PowerPoint</Application>
  <PresentationFormat>On-screen Show (16:9)</PresentationFormat>
  <Paragraphs>13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Contemporary Photo Album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</cp:revision>
  <dcterms:modified xsi:type="dcterms:W3CDTF">2017-03-27T01:35:26Z</dcterms:modified>
</cp:coreProperties>
</file>